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AA62F-6642-4D38-9648-30F202598659}" type="datetimeFigureOut">
              <a:rPr lang="fr-FR" smtClean="0"/>
              <a:t>10/03/2008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1B122-BBCD-42FA-8432-C8DA6DC5F99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L’homme et la nature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 err="1" smtClean="0"/>
              <a:t>energie</a:t>
            </a:r>
            <a:r>
              <a:rPr lang="fr-FR" dirty="0" smtClean="0"/>
              <a:t> hydroélectrique 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barrages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 terre</a:t>
            </a:r>
            <a:endParaRPr lang="fr-FR" dirty="0"/>
          </a:p>
        </p:txBody>
      </p:sp>
      <p:pic>
        <p:nvPicPr>
          <p:cNvPr id="6" name="Image 5" descr="serr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214554"/>
            <a:ext cx="5385226" cy="40490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barrage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 béton</a:t>
            </a:r>
            <a:endParaRPr lang="fr-FR" dirty="0"/>
          </a:p>
        </p:txBody>
      </p:sp>
      <p:pic>
        <p:nvPicPr>
          <p:cNvPr id="4" name="Image 3" descr="800px-Barrage_de_Monteynard_p13904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071678"/>
            <a:ext cx="5834071" cy="43755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barrage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Multi voutes </a:t>
            </a:r>
            <a:endParaRPr lang="fr-FR" dirty="0"/>
          </a:p>
        </p:txBody>
      </p:sp>
      <p:pic>
        <p:nvPicPr>
          <p:cNvPr id="4" name="Image 3" descr="girott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357430"/>
            <a:ext cx="6081612" cy="4000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centrales</a:t>
            </a:r>
            <a:endParaRPr lang="fr-FR" dirty="0"/>
          </a:p>
        </p:txBody>
      </p:sp>
      <p:pic>
        <p:nvPicPr>
          <p:cNvPr id="4" name="Espace réservé du contenu 3" descr="100_33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480" y="1571612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centrales</a:t>
            </a:r>
            <a:endParaRPr lang="fr-FR" dirty="0"/>
          </a:p>
        </p:txBody>
      </p:sp>
      <p:pic>
        <p:nvPicPr>
          <p:cNvPr id="6" name="Espace réservé du contenu 5" descr="100_33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turbines:</a:t>
            </a:r>
            <a:br>
              <a:rPr lang="fr-FR" dirty="0" smtClean="0"/>
            </a:br>
            <a:r>
              <a:rPr lang="fr-FR" dirty="0" smtClean="0"/>
              <a:t>Pelton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Espace réservé du contenu 3" descr="100_33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200024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Francis</a:t>
            </a:r>
            <a:endParaRPr lang="fr-FR" dirty="0"/>
          </a:p>
        </p:txBody>
      </p:sp>
      <p:pic>
        <p:nvPicPr>
          <p:cNvPr id="4" name="Espace réservé du contenu 3" descr="100_33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</a:t>
            </a:r>
            <a:r>
              <a:rPr lang="fr-FR" dirty="0" smtClean="0"/>
              <a:t>aplan</a:t>
            </a:r>
            <a:endParaRPr lang="fr-FR" dirty="0"/>
          </a:p>
        </p:txBody>
      </p:sp>
      <p:pic>
        <p:nvPicPr>
          <p:cNvPr id="4" name="Espace réservé du contenu 3" descr="350px-S_vs_kaplan_schnitt_1_zoo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9500" y="1640681"/>
            <a:ext cx="4445000" cy="4445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</Words>
  <Application>Microsoft Office PowerPoint</Application>
  <PresentationFormat>Affichage à l'écran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L’homme et la nature</vt:lpstr>
      <vt:lpstr>Les barrages</vt:lpstr>
      <vt:lpstr>Les barrage </vt:lpstr>
      <vt:lpstr>Les barrage</vt:lpstr>
      <vt:lpstr>Les centrales</vt:lpstr>
      <vt:lpstr>Les centrales</vt:lpstr>
      <vt:lpstr>Les turbines: Pelton </vt:lpstr>
      <vt:lpstr>Francis</vt:lpstr>
      <vt:lpstr>Kaplan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L’homme et la nature</dc:title>
  <dc:creator>mwa</dc:creator>
  <cp:lastModifiedBy>mwa</cp:lastModifiedBy>
  <cp:revision>3</cp:revision>
  <dcterms:created xsi:type="dcterms:W3CDTF">2008-03-10T16:53:27Z</dcterms:created>
  <dcterms:modified xsi:type="dcterms:W3CDTF">2008-03-10T17:14:26Z</dcterms:modified>
</cp:coreProperties>
</file>